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Source Code Pro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SourceCodePro-regular.fntdata"/><Relationship Id="rId27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ourceCodePr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2.gif>
</file>

<file path=ppt/media/image3.gif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Stock Market Simulator</a:t>
            </a:r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By: Matthew Bell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CSCI 332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Functions and Procedures</a:t>
            </a:r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947475" y="1567550"/>
            <a:ext cx="81213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Source Code Pro"/>
              <a:buAutoNum type="arabicPeriod"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getPrice(timme TIMESTAMP,givenSymbol VARCHAR(255))RETURNS decimal(14,2);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1200"/>
              <a:t>Gets historical closing price given a symbol and timestamp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Source Code Pro"/>
              <a:buAutoNum type="arabicPeriod"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symbolInNasdaq (givenSymbol VARCHAR(255)) RETURNS BOOLEAN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1200"/>
              <a:t>Returns if givenSymbol exists in NasdaqCompanyInfo</a:t>
            </a: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ct val="100000"/>
              <a:buFont typeface="Source Code Pro"/>
              <a:buAutoNum type="arabicPeriod"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symbolInNyse (givenSymbol VARCHAR(255)) RETURNS BOOLEAN</a:t>
            </a: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1200"/>
              <a:t>Returns if givenSymbol exists in NyseCompanyInfo</a:t>
            </a: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Source Code Pro"/>
              <a:buAutoNum type="arabicPeriod"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getNumberOfStockHeld (givenSymbol VARCHAR(255),email VARCHAR(255)) RETURNS INT</a:t>
            </a: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1200"/>
              <a:t>Gets the number of shares of givenSymbol owned by email</a:t>
            </a: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Source Code Pro"/>
              <a:buAutoNum type="arabicPeriod"/>
            </a:pPr>
            <a:r>
              <a:rPr lang="en" sz="1200">
                <a:latin typeface="Source Code Pro"/>
                <a:ea typeface="Source Code Pro"/>
                <a:cs typeface="Source Code Pro"/>
                <a:sym typeface="Source Code Pro"/>
              </a:rPr>
              <a:t>sellStock(email VARCHAR(255),symbolToSell VARCHAR(16),sharesToSell INT)</a:t>
            </a: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1200"/>
              <a:t>Issue:Stock holdings can be in multiple entries</a:t>
            </a: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1200"/>
              <a:t>This procedure:</a:t>
            </a:r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200"/>
              <a:t>Determines which database needs to be updated</a:t>
            </a:r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200"/>
              <a:t>Deletes portfolio entries until entry has more shares than is trying to be sold</a:t>
            </a:r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200"/>
              <a:t>Updates the last entry</a:t>
            </a:r>
          </a:p>
          <a:p>
            <a: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AutoNum type="romanLcPeriod"/>
            </a:pPr>
            <a:r>
              <a:rPr lang="en" sz="1200"/>
              <a:t>Updates User’s accountBalance to include revenue from sale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Trigger(s)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AddUserRoleTrigger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Upon insert into Users</a:t>
            </a:r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inserts user’s email into UserRoles Table with role = ‘user’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This trigger enforces that no new users can become admin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Future Triggers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Email check constraint on Insert , Update </a:t>
            </a:r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Ensure email is valid</a:t>
            </a:r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since InnoDB does not enforce CHECK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accountBalance check constraint on Insert, Update</a:t>
            </a:r>
          </a:p>
          <a:p>
            <a:pPr indent="-298450" lvl="2" marL="1371600" rtl="0">
              <a:spcBef>
                <a:spcPts val="0"/>
              </a:spcBef>
              <a:buSzPct val="100000"/>
              <a:buChar char="■"/>
            </a:pPr>
            <a:r>
              <a:rPr lang="en"/>
              <a:t>Ensure account balance is never negative</a:t>
            </a:r>
          </a:p>
        </p:txBody>
      </p:sp>
      <p:sp>
        <p:nvSpPr>
          <p:cNvPr id="197" name="Shape 197"/>
          <p:cNvSpPr txBox="1"/>
          <p:nvPr/>
        </p:nvSpPr>
        <p:spPr>
          <a:xfrm>
            <a:off x="2616875" y="4656225"/>
            <a:ext cx="17778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Dead Demo |</a:t>
            </a:r>
          </a:p>
          <a:p>
            <a:pPr indent="0" lvl="0" marL="914400">
              <a:spcBef>
                <a:spcPts val="0"/>
              </a:spcBef>
              <a:buNone/>
            </a:pPr>
            <a:r>
              <a:rPr lang="en"/>
              <a:t> \/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Dead Demo (Sign Up)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912920"/>
            <a:ext cx="7846499" cy="4230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Dead Demo (buy/sell stock)</a:t>
            </a:r>
          </a:p>
        </p:txBody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912925"/>
            <a:ext cx="7846499" cy="423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Dead Demo(Admin role)</a:t>
            </a:r>
          </a:p>
        </p:txBody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912916"/>
            <a:ext cx="7846499" cy="4230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TODO</a:t>
            </a:r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Bootstrap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Allow users to edit their Name/Delete their account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Allow admin to remove Users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Allow admin to view all tables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Implement Charts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Optimize API call by checking if lastest price is in the DB already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Application is currently calling api ( 2-20 seconds) every time it checks for latest price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Create another table to hold portfolioHoldings on Delete</a:t>
            </a:r>
          </a:p>
          <a:p>
            <a:pPr indent="-298450" lvl="1" marL="914400" rtl="0">
              <a:spcBef>
                <a:spcPts val="0"/>
              </a:spcBef>
              <a:buSzPct val="100000"/>
              <a:buChar char="○"/>
            </a:pPr>
            <a:r>
              <a:rPr lang="en"/>
              <a:t>Keeps a clear record of all stock transactions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Inspiration</a:t>
            </a:r>
            <a:r>
              <a:rPr lang="en"/>
              <a:t> 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Interest in investing</a:t>
            </a:r>
          </a:p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Recently started actively trading</a:t>
            </a:r>
          </a:p>
          <a:p>
            <a:pPr indent="-32385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1500"/>
              <a:t>Wanted to apply my profession to the financial sector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Design </a:t>
            </a:r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Python Script </a:t>
            </a:r>
          </a:p>
          <a:p>
            <a:pPr indent="-3048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200"/>
              <a:t>Stand Up DB</a:t>
            </a:r>
          </a:p>
          <a:p>
            <a:pPr indent="-3048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200"/>
              <a:t>Create function, procedures, views,  and triggers</a:t>
            </a:r>
          </a:p>
          <a:p>
            <a:pPr indent="-3048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200"/>
              <a:t>Parse CSV for Initial Data</a:t>
            </a:r>
          </a:p>
          <a:p>
            <a:pPr indent="-3048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200"/>
              <a:t>Insert Administrators</a:t>
            </a:r>
          </a:p>
          <a:p>
            <a:pPr indent="-32385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A</a:t>
            </a:r>
            <a:r>
              <a:rPr lang="en" sz="1500"/>
              <a:t>pache tomcat</a:t>
            </a:r>
          </a:p>
          <a:p>
            <a:pPr indent="-3048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200"/>
              <a:t>Web Server</a:t>
            </a:r>
          </a:p>
          <a:p>
            <a:pPr indent="-32385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Java Servlet &amp; JSP</a:t>
            </a:r>
          </a:p>
          <a:p>
            <a:pPr indent="-3048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200"/>
              <a:t>Web application</a:t>
            </a:r>
          </a:p>
          <a:p>
            <a:pPr indent="-304800" lvl="1" marL="9144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200"/>
              <a:t>JDBC</a:t>
            </a:r>
          </a:p>
          <a:p>
            <a:pPr indent="-323850" lvl="0" marL="4572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Alpha Vantage API</a:t>
            </a:r>
          </a:p>
          <a:p>
            <a:pPr indent="-304800" lvl="1" marL="914400" rtl="0">
              <a:lnSpc>
                <a:spcPct val="130000"/>
              </a:lnSpc>
              <a:spcBef>
                <a:spcPts val="0"/>
              </a:spcBef>
              <a:buSzPct val="100000"/>
              <a:buChar char="○"/>
            </a:pPr>
            <a:r>
              <a:rPr lang="en" sz="1200"/>
              <a:t>To obtain ticker </a:t>
            </a:r>
            <a:r>
              <a:rPr lang="en" sz="1200"/>
              <a:t>information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Normalization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4th Normal Form</a:t>
            </a:r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All tables depend on each other</a:t>
            </a:r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No m</a:t>
            </a:r>
            <a:r>
              <a:rPr lang="en" sz="1500"/>
              <a:t>ultivalue</a:t>
            </a:r>
            <a:r>
              <a:rPr lang="en" sz="1500"/>
              <a:t> dependencies</a:t>
            </a:r>
          </a:p>
          <a:p>
            <a:pPr indent="-323850" lvl="1" marL="914400" rtl="0">
              <a:spcBef>
                <a:spcPts val="0"/>
              </a:spcBef>
              <a:buSzPct val="100000"/>
              <a:buChar char="○"/>
            </a:pPr>
            <a:r>
              <a:rPr lang="en" sz="1500"/>
              <a:t>All attributes can be functionally determined with primary key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Integrity Enforcement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Extensive use of </a:t>
            </a:r>
            <a:r>
              <a:rPr lang="en" sz="1500"/>
              <a:t>foreign</a:t>
            </a:r>
            <a:r>
              <a:rPr lang="en" sz="1500"/>
              <a:t> keys</a:t>
            </a: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300"/>
              <a:t>10 total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Enforcement of NOT NULL on values that ought not to be NULL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Default accountBalance of 0.0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Minimized </a:t>
            </a:r>
            <a:r>
              <a:rPr lang="en" sz="1500"/>
              <a:t>redundancy when possible</a:t>
            </a:r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CHECK LIKE constraint used but not enforced by InnoDB</a:t>
            </a:r>
          </a:p>
          <a:p>
            <a:pPr indent="-323850" lvl="1" marL="914400">
              <a:spcBef>
                <a:spcPts val="0"/>
              </a:spcBef>
              <a:buSzPct val="100000"/>
              <a:buChar char="○"/>
            </a:pPr>
            <a:r>
              <a:rPr lang="en" sz="1500"/>
              <a:t>Can be implemented with a trigger</a:t>
            </a:r>
            <a:r>
              <a:rPr lang="en" sz="1500"/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Isolation Level</a:t>
            </a:r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Repeatable Read</a:t>
            </a:r>
          </a:p>
          <a:p>
            <a:pPr indent="-298450" lvl="1" marL="914400">
              <a:spcBef>
                <a:spcPts val="0"/>
              </a:spcBef>
              <a:buSzPct val="100000"/>
              <a:buChar char="○"/>
            </a:pPr>
            <a:r>
              <a:rPr lang="en"/>
              <a:t>No Reason to change this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ER Diagram</a:t>
            </a:r>
          </a:p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125" y="1426675"/>
            <a:ext cx="7195750" cy="371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Tables</a:t>
            </a:r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Users 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UserRoles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Roles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NasdaqCompanyInfo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NasdaqPricesByTheMinute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NasdaqPortfolioHoldings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NyseCompanyInfo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NysePricesByTheMinute</a:t>
            </a: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/>
              <a:t>NysePortfolioHoldings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Views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portfolioHoldingsView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/>
              <a:t>A UNION of Nasdaq and NysePortfolioHoldings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companyInfoView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/>
              <a:t>A Union of Nasdaq and NyseCompanyInfo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stockPricesByTheMinute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/>
              <a:t>A union of Nasdaq and NysePricesByTheMinute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userHoldings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/>
              <a:t>A report of portfolioHoldingsView that includes price paid per share and total cost of the shares</a:t>
            </a: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simpleUserHoldings</a:t>
            </a:r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/>
              <a:t>A report of userHoldings that combines stocks with the same symbol and owner</a:t>
            </a:r>
          </a:p>
          <a:p>
            <a:pPr indent="-298450" lvl="2" marL="1371600" rtl="0">
              <a:spcBef>
                <a:spcPts val="0"/>
              </a:spcBef>
              <a:buSzPct val="100000"/>
              <a:buAutoNum type="romanLcPeriod"/>
            </a:pPr>
            <a:r>
              <a:rPr lang="en"/>
              <a:t>Averages price paid per share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